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168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80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074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604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8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385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230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122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697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13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925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06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84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0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277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2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AD2898-CBC2-4511-89A0-4D818B0B161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E1D349-F296-4E03-A6D2-A59EFACA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88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31223"/>
            <a:ext cx="9144000" cy="297874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Segoe Print" panose="02000600000000000000" pitchFamily="2" charset="0"/>
              </a:rPr>
              <a:t>Lupta</a:t>
            </a:r>
            <a:r>
              <a:rPr lang="en-US" sz="3200" dirty="0" smtClean="0">
                <a:latin typeface="Segoe Print" panose="02000600000000000000" pitchFamily="2" charset="0"/>
              </a:rPr>
              <a:t> </a:t>
            </a:r>
            <a:r>
              <a:rPr lang="en-US" sz="3200" dirty="0" err="1" smtClean="0">
                <a:latin typeface="Segoe Print" panose="02000600000000000000" pitchFamily="2" charset="0"/>
              </a:rPr>
              <a:t>impotriva</a:t>
            </a:r>
            <a:r>
              <a:rPr lang="en-US" sz="3200" dirty="0" smtClean="0">
                <a:latin typeface="Segoe Print" panose="02000600000000000000" pitchFamily="2" charset="0"/>
              </a:rPr>
              <a:t> </a:t>
            </a:r>
            <a:r>
              <a:rPr lang="en-US" sz="3200" dirty="0" err="1" smtClean="0">
                <a:latin typeface="Segoe Print" panose="02000600000000000000" pitchFamily="2" charset="0"/>
              </a:rPr>
              <a:t>durerii</a:t>
            </a:r>
            <a:r>
              <a:rPr lang="en-US" sz="3200" dirty="0" smtClean="0">
                <a:latin typeface="Segoe Print" panose="02000600000000000000" pitchFamily="2" charset="0"/>
              </a:rPr>
              <a:t> </a:t>
            </a:r>
            <a:r>
              <a:rPr lang="en-US" sz="3200" dirty="0" err="1" smtClean="0">
                <a:latin typeface="Segoe Print" panose="02000600000000000000" pitchFamily="2" charset="0"/>
              </a:rPr>
              <a:t>cronice</a:t>
            </a:r>
            <a:r>
              <a:rPr lang="en-US" sz="3200" dirty="0" smtClean="0">
                <a:latin typeface="Segoe Print" panose="02000600000000000000" pitchFamily="2" charset="0"/>
              </a:rPr>
              <a:t> </a:t>
            </a:r>
            <a:endParaRPr lang="en-US" sz="3200" dirty="0">
              <a:latin typeface="Segoe Print" panose="020006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1050" b="1" dirty="0" err="1"/>
              <a:t>Recuperarea</a:t>
            </a:r>
            <a:r>
              <a:rPr lang="en-US" sz="1050" b="1" dirty="0"/>
              <a:t> </a:t>
            </a:r>
            <a:r>
              <a:rPr lang="en-US" sz="1050" b="1" dirty="0" err="1"/>
              <a:t>activă</a:t>
            </a:r>
            <a:r>
              <a:rPr lang="en-US" sz="1050" b="1" dirty="0"/>
              <a:t> a </a:t>
            </a:r>
            <a:r>
              <a:rPr lang="en-US" sz="1050" b="1" dirty="0" err="1"/>
              <a:t>pacientului</a:t>
            </a:r>
            <a:endParaRPr lang="en-US" sz="1050" dirty="0"/>
          </a:p>
          <a:p>
            <a:r>
              <a:rPr lang="en-US" sz="1050" dirty="0" err="1"/>
              <a:t>Programul</a:t>
            </a:r>
            <a:r>
              <a:rPr lang="en-US" sz="1050" dirty="0"/>
              <a:t> de </a:t>
            </a:r>
            <a:r>
              <a:rPr lang="en-US" sz="1050" dirty="0" err="1"/>
              <a:t>recuperare</a:t>
            </a:r>
            <a:r>
              <a:rPr lang="en-US" sz="1050" dirty="0"/>
              <a:t> </a:t>
            </a:r>
            <a:r>
              <a:rPr lang="en-US" sz="1050" dirty="0" err="1"/>
              <a:t>este</a:t>
            </a:r>
            <a:r>
              <a:rPr lang="en-US" sz="1050" dirty="0"/>
              <a:t> </a:t>
            </a:r>
            <a:r>
              <a:rPr lang="en-US" sz="1050" dirty="0" err="1"/>
              <a:t>constituit</a:t>
            </a:r>
            <a:r>
              <a:rPr lang="en-US" sz="1050" dirty="0"/>
              <a:t> din </a:t>
            </a:r>
            <a:r>
              <a:rPr lang="en-US" sz="1050" dirty="0" err="1"/>
              <a:t>totalitatea</a:t>
            </a:r>
            <a:r>
              <a:rPr lang="en-US" sz="1050" dirty="0"/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procedeelor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recuperarea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pacienților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suferit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afecțiuni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Reabilitarea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instituita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cat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curând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desfășurarea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reabilitare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o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același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dobândirea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funcțional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 din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celorlalte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acomodarea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psihica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determinate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corespunzătoare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motorii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membrelor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mersul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recuperează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interval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important ca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reabilitarea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recuperarea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înceapă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cat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curând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încurajat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ridice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pat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încerce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câțiva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dureze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reface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forța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musculara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învață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pășească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învață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meargă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oara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Recuperarea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inițiala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variază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un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afecțiunea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care 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suferit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vârsta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pacientului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recuperarea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răbdare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personalului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sanitar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prietenilor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Reabilitarea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inițială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pacientului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secție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medicală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recuperare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medicală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reabilitare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include: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exerciții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medicamentos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consiliere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psihologica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plimbările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televizorului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educaționale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viață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sănătos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ii pot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oferii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desfășurării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Reabilitarea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îndelungat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frustrant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declanșeze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episoade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recurente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depresie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recomandă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consilierea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medicamentos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specialitate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Tulburările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limbaj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comunicare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încetini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recuperarea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pacientului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reintegrarea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Este bine ca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frustrările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le are,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ușor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principale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luptă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durerii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cornice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cronica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reprezentând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înrăutățită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psihologici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cronică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persistă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majoritatea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tratamentelor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adesea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cauzează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grave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dureroase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rămân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nervos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săptămâni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musculara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mobilitatea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pofta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mâncare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emoționale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depresie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supărare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anxietate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reîmbolnăvire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împiedică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revină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obișnuită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distracțiile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sale.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Acuzele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frecvente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cronică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cap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dorso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lombara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de sale)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cancer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artritica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neurogena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lezarea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nervilor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psihogena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datorata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trecute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leziuni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vreunui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vizibil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leziune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interioara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Tratamentul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durerii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cronice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medicamente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terapie.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Medicamentele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cronică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analgezice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antidepresive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anticonvulsivante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medicamente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obicei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medicamente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Medicamentele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tratează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trecătoare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dvs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Fizioterapia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(cum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stretching-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sporturile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impact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redus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(cum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mersul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jos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înotul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bicicleta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pot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Totuși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sport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deloc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dauna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pacienților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cronice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Terapia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ocupațională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învață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adaptați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ritmul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sarcinile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obișnuite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dăuneze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Terapia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comportamentală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reduce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(cum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meditația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yoga) care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relaxați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scăderea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stresului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viață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parte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cronice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Somnul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adecvat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noaptea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moțăitul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ziua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Renunțarea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fumat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nicotina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țigări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face ca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medicamente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puțin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Fumătorii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nefumătorii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Majoritatea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tratamentelor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anula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reduce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apare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Vorbiți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doctorul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 mod de a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o-RO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5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68983" cy="30383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68" y="1"/>
            <a:ext cx="5617029" cy="30383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1634"/>
            <a:ext cx="1737093" cy="194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423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</TotalTime>
  <Words>32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Garamond</vt:lpstr>
      <vt:lpstr>Segoe Print</vt:lpstr>
      <vt:lpstr>Times New Roman</vt:lpstr>
      <vt:lpstr>Organic</vt:lpstr>
      <vt:lpstr>Lupta impotriva durerii cronice 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Lupta impotriva durerii cronice</dc:title>
  <dc:creator>Management Calitate</dc:creator>
  <cp:lastModifiedBy>RelPublic1</cp:lastModifiedBy>
  <cp:revision>2</cp:revision>
  <dcterms:created xsi:type="dcterms:W3CDTF">2022-03-02T09:43:42Z</dcterms:created>
  <dcterms:modified xsi:type="dcterms:W3CDTF">2023-01-18T08:08:11Z</dcterms:modified>
</cp:coreProperties>
</file>